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712421"/>
            <a:ext cx="55239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Занимательная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математика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4075" y="4416639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Автор: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Вторушин Святослав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класс</a:t>
            </a:r>
          </a:p>
          <a:p>
            <a:pPr algn="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МБОУ 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Тигинская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школа»</a:t>
            </a:r>
          </a:p>
          <a:p>
            <a:pPr algn="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Учитель: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Упировец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С.А.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548680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 комнате горело 5 свечей. Зашел человек, потушил 2 свечи. Сколько осталось?</a:t>
            </a:r>
          </a:p>
        </p:txBody>
      </p:sp>
      <p:pic>
        <p:nvPicPr>
          <p:cNvPr id="11266" name="Picture 2" descr="http://b.vimeocdn.com/ts/157/452/157452188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16" y="2143864"/>
            <a:ext cx="5208240" cy="39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2016" y="606435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 свечи, остальные сгорели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260648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У шестилетней девочки была кошка с коротким хвостом. Она съела мышку с длинным хвостом, а мышка проглотила 2 зернышка и съела тонкий кусочек сыра.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Сколько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лет было девочке, у которой была кошка?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34" y="2961946"/>
            <a:ext cx="4314403" cy="31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0226" y="616853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6 лет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76672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Бобры распилили бревно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5 частей.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Сколько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они сделали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распилов?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46332"/>
            <a:ext cx="3888432" cy="400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5916" y="609361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4 распила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2" y="-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7293" y="441538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Пошли 2 девочки в лес за грибами, а навстречу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им 2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мальчика. Сколько всего детей идет в лес?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8"/>
          <a:stretch/>
        </p:blipFill>
        <p:spPr bwMode="auto">
          <a:xfrm>
            <a:off x="3082351" y="2503641"/>
            <a:ext cx="5490564" cy="308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67646" y="5786566"/>
            <a:ext cx="238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 девочки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1628800"/>
            <a:ext cx="627261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Учитесь думать, объяснять,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Учитесь мыслить, рассуждать.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Ведь в математике, друзья,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Без логики никак нельзя!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9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93659" y="1196752"/>
            <a:ext cx="553420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Источники информации: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Publboard.ru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– шаблон слайдов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veselajashkola.ru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– задачи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yandex.ru/images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- картинки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979335"/>
            <a:ext cx="678474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Занимательные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задачи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7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52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764704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Два отца и два сына разделили между собой 3 апельсина так, что каждому досталось по одному апельсину. Как это могло получиться?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81" y="3319249"/>
            <a:ext cx="3596469" cy="239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6021287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Дед – отец, сын  – отец и сын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476672"/>
            <a:ext cx="612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На одном дереве сидело 40 сорок. Проходил охотник, выстрелил и убил 6 сорок. Сколько сорок осталось на дереве?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31216"/>
            <a:ext cx="3846934" cy="25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594928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Нисколько. Все улетели.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476672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 каждом из 4 углов комнаты сидит кошка. Напротив каждой из этих кошек сидят три кошки. Сколько всего в этой комнате кошек?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r="2686"/>
          <a:stretch/>
        </p:blipFill>
        <p:spPr bwMode="auto">
          <a:xfrm>
            <a:off x="5143500" y="2924944"/>
            <a:ext cx="3340100" cy="34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5445224"/>
            <a:ext cx="172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4 кошки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9864" y="495042"/>
            <a:ext cx="6052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У отца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семь дочерей. Каждая сестра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имеет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брата.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Сколько всего детей у этого отца?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02802"/>
            <a:ext cx="4321240" cy="36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4288" y="586708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8 детей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88640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 клетке находятся 3 кролика. Три девочки попросили дать им по одному кролику. Каждой девочке дали кролика. И все же в клетке остался один кролик. Как так получилось?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04" y="3235628"/>
            <a:ext cx="2979744" cy="223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4088" y="5589240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Одной девочке дали клетку с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кроликом.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4839" y="1484784"/>
            <a:ext cx="4455067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Задачи </a:t>
            </a:r>
          </a:p>
          <a:p>
            <a:pPr algn="ctr"/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 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2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2528" y="40466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Гусь на двух ногах весит 2 кг. Сколько он будет весить, стоя на одной ноге?</a:t>
            </a:r>
          </a:p>
        </p:txBody>
      </p:sp>
      <p:pic>
        <p:nvPicPr>
          <p:cNvPr id="12292" name="Picture 4" descr="http://animalsfoto.com/photo/4a/4a738273f1f29102e18d10a2b8a91a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74324"/>
            <a:ext cx="3617862" cy="38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593489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 кг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320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14</cp:revision>
  <dcterms:created xsi:type="dcterms:W3CDTF">2017-11-13T14:21:30Z</dcterms:created>
  <dcterms:modified xsi:type="dcterms:W3CDTF">2017-11-13T17:16:28Z</dcterms:modified>
</cp:coreProperties>
</file>